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7" r:id="rId2"/>
    <p:sldId id="291" r:id="rId3"/>
    <p:sldId id="294" r:id="rId4"/>
    <p:sldId id="292" r:id="rId5"/>
  </p:sldIdLst>
  <p:sldSz cx="9144000" cy="5143500" type="screen16x9"/>
  <p:notesSz cx="6858000" cy="9144000"/>
  <p:defaultTextStyle>
    <a:defPPr>
      <a:defRPr lang="sv-S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599">
          <p15:clr>
            <a:srgbClr val="A4A3A4"/>
          </p15:clr>
        </p15:guide>
        <p15:guide id="4" pos="36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22" autoAdjust="0"/>
    <p:restoredTop sz="81404" autoAdjust="0"/>
  </p:normalViewPr>
  <p:slideViewPr>
    <p:cSldViewPr snapToGrid="0">
      <p:cViewPr varScale="1">
        <p:scale>
          <a:sx n="42" d="100"/>
          <a:sy n="42" d="100"/>
        </p:scale>
        <p:origin x="941" y="43"/>
      </p:cViewPr>
      <p:guideLst>
        <p:guide orient="horz" pos="1620"/>
        <p:guide pos="2880"/>
        <p:guide orient="horz" pos="1599"/>
        <p:guide pos="36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AC458B-C3BF-4F7F-9A7F-35F4D7BCC794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38CCCDF6-58B3-40E7-8351-1A7083E9495C}">
      <dgm:prSet phldrT="[Text]"/>
      <dgm:spPr>
        <a:solidFill>
          <a:schemeClr val="accent3"/>
        </a:solidFill>
      </dgm:spPr>
      <dgm:t>
        <a:bodyPr/>
        <a:lstStyle/>
        <a:p>
          <a:r>
            <a:rPr lang="sv-SE" dirty="0">
              <a:solidFill>
                <a:schemeClr val="tx1"/>
              </a:solidFill>
            </a:rPr>
            <a:t>15 dec 2019</a:t>
          </a:r>
        </a:p>
      </dgm:t>
    </dgm:pt>
    <dgm:pt modelId="{4E92EE2F-AB95-4BB4-A2F1-9831FFFFBEFC}" type="parTrans" cxnId="{50F23250-E86F-4178-A63D-A2674C59F641}">
      <dgm:prSet/>
      <dgm:spPr/>
      <dgm:t>
        <a:bodyPr/>
        <a:lstStyle/>
        <a:p>
          <a:endParaRPr lang="sv-SE"/>
        </a:p>
      </dgm:t>
    </dgm:pt>
    <dgm:pt modelId="{5D5A9A29-B874-4005-99EC-129E4E059EE0}" type="sibTrans" cxnId="{50F23250-E86F-4178-A63D-A2674C59F641}">
      <dgm:prSet/>
      <dgm:spPr/>
      <dgm:t>
        <a:bodyPr/>
        <a:lstStyle/>
        <a:p>
          <a:endParaRPr lang="sv-SE"/>
        </a:p>
      </dgm:t>
    </dgm:pt>
    <dgm:pt modelId="{8D5C26C0-58A3-4285-84BB-B3BE68B85AE1}">
      <dgm:prSet phldrT="[Text]"/>
      <dgm:spPr/>
      <dgm:t>
        <a:bodyPr/>
        <a:lstStyle/>
        <a:p>
          <a:r>
            <a:rPr lang="sv-SE" dirty="0" err="1"/>
            <a:t>Nyinventering</a:t>
          </a:r>
          <a:r>
            <a:rPr lang="sv-SE" dirty="0"/>
            <a:t> och support TD2-rapporter</a:t>
          </a:r>
        </a:p>
      </dgm:t>
    </dgm:pt>
    <dgm:pt modelId="{90598254-3E0A-417E-9E02-44AFEA0EEFF9}" type="parTrans" cxnId="{B5174F70-22A3-40D5-B4B4-4C460B869A82}">
      <dgm:prSet/>
      <dgm:spPr/>
      <dgm:t>
        <a:bodyPr/>
        <a:lstStyle/>
        <a:p>
          <a:endParaRPr lang="sv-SE"/>
        </a:p>
      </dgm:t>
    </dgm:pt>
    <dgm:pt modelId="{1AD72EEA-25DF-439C-9C29-9B6D0A898809}" type="sibTrans" cxnId="{B5174F70-22A3-40D5-B4B4-4C460B869A82}">
      <dgm:prSet/>
      <dgm:spPr/>
      <dgm:t>
        <a:bodyPr/>
        <a:lstStyle/>
        <a:p>
          <a:endParaRPr lang="sv-SE"/>
        </a:p>
      </dgm:t>
    </dgm:pt>
    <dgm:pt modelId="{D161D168-5BB8-4554-BEED-FE2DE0567C74}">
      <dgm:prSet phldrT="[Text]"/>
      <dgm:spPr>
        <a:solidFill>
          <a:schemeClr val="accent3"/>
        </a:solidFill>
      </dgm:spPr>
      <dgm:t>
        <a:bodyPr/>
        <a:lstStyle/>
        <a:p>
          <a:r>
            <a:rPr lang="sv-SE" dirty="0">
              <a:solidFill>
                <a:schemeClr val="tx1"/>
              </a:solidFill>
            </a:rPr>
            <a:t>1 juli 2022</a:t>
          </a:r>
        </a:p>
      </dgm:t>
    </dgm:pt>
    <dgm:pt modelId="{926AFDC6-AB6C-4835-B8B2-1D4B17D74A56}" type="parTrans" cxnId="{029339AC-781B-45D0-A70E-B00C61E8C5F1}">
      <dgm:prSet/>
      <dgm:spPr/>
      <dgm:t>
        <a:bodyPr/>
        <a:lstStyle/>
        <a:p>
          <a:endParaRPr lang="sv-SE"/>
        </a:p>
      </dgm:t>
    </dgm:pt>
    <dgm:pt modelId="{0DE1C632-F482-4380-8331-E17E28A7EFB0}" type="sibTrans" cxnId="{029339AC-781B-45D0-A70E-B00C61E8C5F1}">
      <dgm:prSet/>
      <dgm:spPr/>
      <dgm:t>
        <a:bodyPr/>
        <a:lstStyle/>
        <a:p>
          <a:endParaRPr lang="sv-SE"/>
        </a:p>
      </dgm:t>
    </dgm:pt>
    <dgm:pt modelId="{23CCB175-E598-4509-B596-6785BE1E7E9D}">
      <dgm:prSet phldrT="[Text]"/>
      <dgm:spPr/>
      <dgm:t>
        <a:bodyPr/>
        <a:lstStyle/>
        <a:p>
          <a:r>
            <a:rPr lang="sv-SE" dirty="0"/>
            <a:t>Redigering i inventeringar</a:t>
          </a:r>
        </a:p>
      </dgm:t>
    </dgm:pt>
    <dgm:pt modelId="{A050B70A-A604-41FE-AB77-D8F464A1DD83}" type="parTrans" cxnId="{2E828B60-034C-40DF-BE60-BD94D034FEFA}">
      <dgm:prSet/>
      <dgm:spPr/>
      <dgm:t>
        <a:bodyPr/>
        <a:lstStyle/>
        <a:p>
          <a:endParaRPr lang="sv-SE"/>
        </a:p>
      </dgm:t>
    </dgm:pt>
    <dgm:pt modelId="{079B789F-2FB8-4B5A-843C-1937C759DFA2}" type="sibTrans" cxnId="{2E828B60-034C-40DF-BE60-BD94D034FEFA}">
      <dgm:prSet/>
      <dgm:spPr/>
      <dgm:t>
        <a:bodyPr/>
        <a:lstStyle/>
        <a:p>
          <a:endParaRPr lang="sv-SE"/>
        </a:p>
      </dgm:t>
    </dgm:pt>
    <dgm:pt modelId="{8D1AF564-EC68-406E-B840-D6EBBF21588A}">
      <dgm:prSet phldrT="[Text]"/>
      <dgm:spPr>
        <a:solidFill>
          <a:schemeClr val="accent3"/>
        </a:solidFill>
      </dgm:spPr>
      <dgm:t>
        <a:bodyPr/>
        <a:lstStyle/>
        <a:p>
          <a:r>
            <a:rPr lang="sv-SE" dirty="0">
              <a:solidFill>
                <a:schemeClr val="tx1"/>
              </a:solidFill>
            </a:rPr>
            <a:t>1 juli 2025</a:t>
          </a:r>
        </a:p>
      </dgm:t>
    </dgm:pt>
    <dgm:pt modelId="{58B8D52A-35E3-4903-AD74-67786C616E42}" type="parTrans" cxnId="{6AAB39D4-FEDA-45E5-BEEA-E917682B5165}">
      <dgm:prSet/>
      <dgm:spPr/>
      <dgm:t>
        <a:bodyPr/>
        <a:lstStyle/>
        <a:p>
          <a:endParaRPr lang="sv-SE"/>
        </a:p>
      </dgm:t>
    </dgm:pt>
    <dgm:pt modelId="{D383E37F-03F1-45B2-AAFB-09528B0EE08A}" type="sibTrans" cxnId="{6AAB39D4-FEDA-45E5-BEEA-E917682B5165}">
      <dgm:prSet/>
      <dgm:spPr/>
      <dgm:t>
        <a:bodyPr/>
        <a:lstStyle/>
        <a:p>
          <a:endParaRPr lang="sv-SE"/>
        </a:p>
      </dgm:t>
    </dgm:pt>
    <dgm:pt modelId="{D9E84614-4350-479B-A32F-7ABF888BE495}">
      <dgm:prSet phldrT="[Text]"/>
      <dgm:spPr/>
      <dgm:t>
        <a:bodyPr/>
        <a:lstStyle/>
        <a:p>
          <a:r>
            <a:rPr lang="sv-SE" dirty="0"/>
            <a:t>Hemsidan släcks ner</a:t>
          </a:r>
        </a:p>
      </dgm:t>
    </dgm:pt>
    <dgm:pt modelId="{F282FF5E-207C-4874-8CC7-0291577F3263}" type="parTrans" cxnId="{0E8846A4-3199-4ADE-87DC-02032F94A258}">
      <dgm:prSet/>
      <dgm:spPr/>
      <dgm:t>
        <a:bodyPr/>
        <a:lstStyle/>
        <a:p>
          <a:endParaRPr lang="sv-SE"/>
        </a:p>
      </dgm:t>
    </dgm:pt>
    <dgm:pt modelId="{99A555D8-66DF-450E-8585-A974179A81F2}" type="sibTrans" cxnId="{0E8846A4-3199-4ADE-87DC-02032F94A258}">
      <dgm:prSet/>
      <dgm:spPr/>
      <dgm:t>
        <a:bodyPr/>
        <a:lstStyle/>
        <a:p>
          <a:endParaRPr lang="sv-SE"/>
        </a:p>
      </dgm:t>
    </dgm:pt>
    <dgm:pt modelId="{220423DD-617C-4CEA-A441-C9EF670AF544}" type="pres">
      <dgm:prSet presAssocID="{85AC458B-C3BF-4F7F-9A7F-35F4D7BCC794}" presName="linearFlow" presStyleCnt="0">
        <dgm:presLayoutVars>
          <dgm:dir/>
          <dgm:animLvl val="lvl"/>
          <dgm:resizeHandles val="exact"/>
        </dgm:presLayoutVars>
      </dgm:prSet>
      <dgm:spPr/>
    </dgm:pt>
    <dgm:pt modelId="{53748AB7-537F-4CB4-BE85-9BE989BF54B4}" type="pres">
      <dgm:prSet presAssocID="{38CCCDF6-58B3-40E7-8351-1A7083E9495C}" presName="composite" presStyleCnt="0"/>
      <dgm:spPr/>
    </dgm:pt>
    <dgm:pt modelId="{AD9E12B5-450E-4911-993D-2F34EAF81049}" type="pres">
      <dgm:prSet presAssocID="{38CCCDF6-58B3-40E7-8351-1A7083E9495C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D48A51D-DC06-411F-9952-1C429E49B651}" type="pres">
      <dgm:prSet presAssocID="{38CCCDF6-58B3-40E7-8351-1A7083E9495C}" presName="parSh" presStyleLbl="node1" presStyleIdx="0" presStyleCnt="3"/>
      <dgm:spPr/>
    </dgm:pt>
    <dgm:pt modelId="{8F6D24B4-6879-4EE5-8859-9DF72633E10D}" type="pres">
      <dgm:prSet presAssocID="{38CCCDF6-58B3-40E7-8351-1A7083E9495C}" presName="desTx" presStyleLbl="fgAcc1" presStyleIdx="0" presStyleCnt="3">
        <dgm:presLayoutVars>
          <dgm:bulletEnabled val="1"/>
        </dgm:presLayoutVars>
      </dgm:prSet>
      <dgm:spPr/>
    </dgm:pt>
    <dgm:pt modelId="{6DD72951-222B-4851-B390-2073F9FAFB22}" type="pres">
      <dgm:prSet presAssocID="{5D5A9A29-B874-4005-99EC-129E4E059EE0}" presName="sibTrans" presStyleLbl="sibTrans2D1" presStyleIdx="0" presStyleCnt="2"/>
      <dgm:spPr/>
    </dgm:pt>
    <dgm:pt modelId="{433CF117-B82E-410D-8C3A-0D65E3DBDBF0}" type="pres">
      <dgm:prSet presAssocID="{5D5A9A29-B874-4005-99EC-129E4E059EE0}" presName="connTx" presStyleLbl="sibTrans2D1" presStyleIdx="0" presStyleCnt="2"/>
      <dgm:spPr/>
    </dgm:pt>
    <dgm:pt modelId="{D5E4546B-9895-4724-B267-4D5C376F319A}" type="pres">
      <dgm:prSet presAssocID="{D161D168-5BB8-4554-BEED-FE2DE0567C74}" presName="composite" presStyleCnt="0"/>
      <dgm:spPr/>
    </dgm:pt>
    <dgm:pt modelId="{A002395A-693E-4A15-9343-201DAD5EA85D}" type="pres">
      <dgm:prSet presAssocID="{D161D168-5BB8-4554-BEED-FE2DE0567C74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5BCB82B-1FA5-4DCD-B80A-DA08D49899FC}" type="pres">
      <dgm:prSet presAssocID="{D161D168-5BB8-4554-BEED-FE2DE0567C74}" presName="parSh" presStyleLbl="node1" presStyleIdx="1" presStyleCnt="3"/>
      <dgm:spPr/>
    </dgm:pt>
    <dgm:pt modelId="{B82C646D-7ED2-44F2-958E-D2C6257427EF}" type="pres">
      <dgm:prSet presAssocID="{D161D168-5BB8-4554-BEED-FE2DE0567C74}" presName="desTx" presStyleLbl="fgAcc1" presStyleIdx="1" presStyleCnt="3">
        <dgm:presLayoutVars>
          <dgm:bulletEnabled val="1"/>
        </dgm:presLayoutVars>
      </dgm:prSet>
      <dgm:spPr/>
    </dgm:pt>
    <dgm:pt modelId="{12ECA349-7D37-47C5-9E35-618FDDCF5DA7}" type="pres">
      <dgm:prSet presAssocID="{0DE1C632-F482-4380-8331-E17E28A7EFB0}" presName="sibTrans" presStyleLbl="sibTrans2D1" presStyleIdx="1" presStyleCnt="2"/>
      <dgm:spPr/>
    </dgm:pt>
    <dgm:pt modelId="{DC1615D6-F5B4-4F10-9DB5-C6DE9C256AFF}" type="pres">
      <dgm:prSet presAssocID="{0DE1C632-F482-4380-8331-E17E28A7EFB0}" presName="connTx" presStyleLbl="sibTrans2D1" presStyleIdx="1" presStyleCnt="2"/>
      <dgm:spPr/>
    </dgm:pt>
    <dgm:pt modelId="{B5D0702B-D37B-4079-923D-427EF5DC2EDD}" type="pres">
      <dgm:prSet presAssocID="{8D1AF564-EC68-406E-B840-D6EBBF21588A}" presName="composite" presStyleCnt="0"/>
      <dgm:spPr/>
    </dgm:pt>
    <dgm:pt modelId="{AAC0B15E-6BAF-4588-8C2E-B2D38C64BC15}" type="pres">
      <dgm:prSet presAssocID="{8D1AF564-EC68-406E-B840-D6EBBF21588A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B739C82-09AD-4AF1-8864-403373CB2DDC}" type="pres">
      <dgm:prSet presAssocID="{8D1AF564-EC68-406E-B840-D6EBBF21588A}" presName="parSh" presStyleLbl="node1" presStyleIdx="2" presStyleCnt="3"/>
      <dgm:spPr/>
    </dgm:pt>
    <dgm:pt modelId="{63AAFF59-ED8D-43B9-8D24-1440B1131F6D}" type="pres">
      <dgm:prSet presAssocID="{8D1AF564-EC68-406E-B840-D6EBBF21588A}" presName="desTx" presStyleLbl="fgAcc1" presStyleIdx="2" presStyleCnt="3">
        <dgm:presLayoutVars>
          <dgm:bulletEnabled val="1"/>
        </dgm:presLayoutVars>
      </dgm:prSet>
      <dgm:spPr/>
    </dgm:pt>
  </dgm:ptLst>
  <dgm:cxnLst>
    <dgm:cxn modelId="{46024C15-A191-424B-A8F3-08D29CF6667C}" type="presOf" srcId="{8D5C26C0-58A3-4285-84BB-B3BE68B85AE1}" destId="{8F6D24B4-6879-4EE5-8859-9DF72633E10D}" srcOrd="0" destOrd="0" presId="urn:microsoft.com/office/officeart/2005/8/layout/process3"/>
    <dgm:cxn modelId="{AC333E21-57D6-41A5-8E58-BACDD9B7B217}" type="presOf" srcId="{D161D168-5BB8-4554-BEED-FE2DE0567C74}" destId="{A002395A-693E-4A15-9343-201DAD5EA85D}" srcOrd="0" destOrd="0" presId="urn:microsoft.com/office/officeart/2005/8/layout/process3"/>
    <dgm:cxn modelId="{23220929-0AF1-461B-9F8F-55E0F1D2BA44}" type="presOf" srcId="{23CCB175-E598-4509-B596-6785BE1E7E9D}" destId="{B82C646D-7ED2-44F2-958E-D2C6257427EF}" srcOrd="0" destOrd="0" presId="urn:microsoft.com/office/officeart/2005/8/layout/process3"/>
    <dgm:cxn modelId="{27A3732C-8E33-4DB0-A074-BF59AE6890B0}" type="presOf" srcId="{38CCCDF6-58B3-40E7-8351-1A7083E9495C}" destId="{AD9E12B5-450E-4911-993D-2F34EAF81049}" srcOrd="0" destOrd="0" presId="urn:microsoft.com/office/officeart/2005/8/layout/process3"/>
    <dgm:cxn modelId="{D5E5D02F-7AB7-444F-9E65-7675E99F2FF5}" type="presOf" srcId="{0DE1C632-F482-4380-8331-E17E28A7EFB0}" destId="{DC1615D6-F5B4-4F10-9DB5-C6DE9C256AFF}" srcOrd="1" destOrd="0" presId="urn:microsoft.com/office/officeart/2005/8/layout/process3"/>
    <dgm:cxn modelId="{0313955B-60A5-41E4-A75F-B8D9131B7975}" type="presOf" srcId="{8D1AF564-EC68-406E-B840-D6EBBF21588A}" destId="{AAC0B15E-6BAF-4588-8C2E-B2D38C64BC15}" srcOrd="0" destOrd="0" presId="urn:microsoft.com/office/officeart/2005/8/layout/process3"/>
    <dgm:cxn modelId="{2E828B60-034C-40DF-BE60-BD94D034FEFA}" srcId="{D161D168-5BB8-4554-BEED-FE2DE0567C74}" destId="{23CCB175-E598-4509-B596-6785BE1E7E9D}" srcOrd="0" destOrd="0" parTransId="{A050B70A-A604-41FE-AB77-D8F464A1DD83}" sibTransId="{079B789F-2FB8-4B5A-843C-1937C759DFA2}"/>
    <dgm:cxn modelId="{C20DA142-F408-45A1-A848-54FC37593258}" type="presOf" srcId="{5D5A9A29-B874-4005-99EC-129E4E059EE0}" destId="{6DD72951-222B-4851-B390-2073F9FAFB22}" srcOrd="0" destOrd="0" presId="urn:microsoft.com/office/officeart/2005/8/layout/process3"/>
    <dgm:cxn modelId="{50F23250-E86F-4178-A63D-A2674C59F641}" srcId="{85AC458B-C3BF-4F7F-9A7F-35F4D7BCC794}" destId="{38CCCDF6-58B3-40E7-8351-1A7083E9495C}" srcOrd="0" destOrd="0" parTransId="{4E92EE2F-AB95-4BB4-A2F1-9831FFFFBEFC}" sibTransId="{5D5A9A29-B874-4005-99EC-129E4E059EE0}"/>
    <dgm:cxn modelId="{B5174F70-22A3-40D5-B4B4-4C460B869A82}" srcId="{38CCCDF6-58B3-40E7-8351-1A7083E9495C}" destId="{8D5C26C0-58A3-4285-84BB-B3BE68B85AE1}" srcOrd="0" destOrd="0" parTransId="{90598254-3E0A-417E-9E02-44AFEA0EEFF9}" sibTransId="{1AD72EEA-25DF-439C-9C29-9B6D0A898809}"/>
    <dgm:cxn modelId="{780C2D71-B9D7-468C-B972-B92A8F07BA11}" type="presOf" srcId="{D161D168-5BB8-4554-BEED-FE2DE0567C74}" destId="{15BCB82B-1FA5-4DCD-B80A-DA08D49899FC}" srcOrd="1" destOrd="0" presId="urn:microsoft.com/office/officeart/2005/8/layout/process3"/>
    <dgm:cxn modelId="{933DAD53-7D6F-4DA3-B82F-E3F252C2E4AD}" type="presOf" srcId="{D9E84614-4350-479B-A32F-7ABF888BE495}" destId="{63AAFF59-ED8D-43B9-8D24-1440B1131F6D}" srcOrd="0" destOrd="0" presId="urn:microsoft.com/office/officeart/2005/8/layout/process3"/>
    <dgm:cxn modelId="{C89B527F-BF19-4749-8B59-7D2C4606D4CB}" type="presOf" srcId="{5D5A9A29-B874-4005-99EC-129E4E059EE0}" destId="{433CF117-B82E-410D-8C3A-0D65E3DBDBF0}" srcOrd="1" destOrd="0" presId="urn:microsoft.com/office/officeart/2005/8/layout/process3"/>
    <dgm:cxn modelId="{F4250D80-126A-4146-AE16-B4913D82043B}" type="presOf" srcId="{0DE1C632-F482-4380-8331-E17E28A7EFB0}" destId="{12ECA349-7D37-47C5-9E35-618FDDCF5DA7}" srcOrd="0" destOrd="0" presId="urn:microsoft.com/office/officeart/2005/8/layout/process3"/>
    <dgm:cxn modelId="{0E8846A4-3199-4ADE-87DC-02032F94A258}" srcId="{8D1AF564-EC68-406E-B840-D6EBBF21588A}" destId="{D9E84614-4350-479B-A32F-7ABF888BE495}" srcOrd="0" destOrd="0" parTransId="{F282FF5E-207C-4874-8CC7-0291577F3263}" sibTransId="{99A555D8-66DF-450E-8585-A974179A81F2}"/>
    <dgm:cxn modelId="{029339AC-781B-45D0-A70E-B00C61E8C5F1}" srcId="{85AC458B-C3BF-4F7F-9A7F-35F4D7BCC794}" destId="{D161D168-5BB8-4554-BEED-FE2DE0567C74}" srcOrd="1" destOrd="0" parTransId="{926AFDC6-AB6C-4835-B8B2-1D4B17D74A56}" sibTransId="{0DE1C632-F482-4380-8331-E17E28A7EFB0}"/>
    <dgm:cxn modelId="{6AAB39D4-FEDA-45E5-BEEA-E917682B5165}" srcId="{85AC458B-C3BF-4F7F-9A7F-35F4D7BCC794}" destId="{8D1AF564-EC68-406E-B840-D6EBBF21588A}" srcOrd="2" destOrd="0" parTransId="{58B8D52A-35E3-4903-AD74-67786C616E42}" sibTransId="{D383E37F-03F1-45B2-AAFB-09528B0EE08A}"/>
    <dgm:cxn modelId="{2EBBCBE4-A860-4BCF-8A36-F621E95CD1B5}" type="presOf" srcId="{85AC458B-C3BF-4F7F-9A7F-35F4D7BCC794}" destId="{220423DD-617C-4CEA-A441-C9EF670AF544}" srcOrd="0" destOrd="0" presId="urn:microsoft.com/office/officeart/2005/8/layout/process3"/>
    <dgm:cxn modelId="{0DC109E7-BAD5-4D2C-A466-3FA924C8B007}" type="presOf" srcId="{38CCCDF6-58B3-40E7-8351-1A7083E9495C}" destId="{CD48A51D-DC06-411F-9952-1C429E49B651}" srcOrd="1" destOrd="0" presId="urn:microsoft.com/office/officeart/2005/8/layout/process3"/>
    <dgm:cxn modelId="{943EF1EC-FEBE-4C09-9B90-03C56320261C}" type="presOf" srcId="{8D1AF564-EC68-406E-B840-D6EBBF21588A}" destId="{8B739C82-09AD-4AF1-8864-403373CB2DDC}" srcOrd="1" destOrd="0" presId="urn:microsoft.com/office/officeart/2005/8/layout/process3"/>
    <dgm:cxn modelId="{ADD80920-5DE9-4BEA-BCE0-440383CF68B2}" type="presParOf" srcId="{220423DD-617C-4CEA-A441-C9EF670AF544}" destId="{53748AB7-537F-4CB4-BE85-9BE989BF54B4}" srcOrd="0" destOrd="0" presId="urn:microsoft.com/office/officeart/2005/8/layout/process3"/>
    <dgm:cxn modelId="{2C932CD6-EDF8-4FF8-9DA8-891D0F87AB8A}" type="presParOf" srcId="{53748AB7-537F-4CB4-BE85-9BE989BF54B4}" destId="{AD9E12B5-450E-4911-993D-2F34EAF81049}" srcOrd="0" destOrd="0" presId="urn:microsoft.com/office/officeart/2005/8/layout/process3"/>
    <dgm:cxn modelId="{492B5416-EC0C-496F-9831-4E630DA416BF}" type="presParOf" srcId="{53748AB7-537F-4CB4-BE85-9BE989BF54B4}" destId="{CD48A51D-DC06-411F-9952-1C429E49B651}" srcOrd="1" destOrd="0" presId="urn:microsoft.com/office/officeart/2005/8/layout/process3"/>
    <dgm:cxn modelId="{7059D49F-48E8-44F3-8925-BDB3D93436D8}" type="presParOf" srcId="{53748AB7-537F-4CB4-BE85-9BE989BF54B4}" destId="{8F6D24B4-6879-4EE5-8859-9DF72633E10D}" srcOrd="2" destOrd="0" presId="urn:microsoft.com/office/officeart/2005/8/layout/process3"/>
    <dgm:cxn modelId="{16ADE83B-7E97-4069-8179-F90C111413E7}" type="presParOf" srcId="{220423DD-617C-4CEA-A441-C9EF670AF544}" destId="{6DD72951-222B-4851-B390-2073F9FAFB22}" srcOrd="1" destOrd="0" presId="urn:microsoft.com/office/officeart/2005/8/layout/process3"/>
    <dgm:cxn modelId="{95354A20-24BF-49B6-8EF2-4E627DDF987B}" type="presParOf" srcId="{6DD72951-222B-4851-B390-2073F9FAFB22}" destId="{433CF117-B82E-410D-8C3A-0D65E3DBDBF0}" srcOrd="0" destOrd="0" presId="urn:microsoft.com/office/officeart/2005/8/layout/process3"/>
    <dgm:cxn modelId="{DEA47710-7AAC-4617-87DB-A928C84DB7D4}" type="presParOf" srcId="{220423DD-617C-4CEA-A441-C9EF670AF544}" destId="{D5E4546B-9895-4724-B267-4D5C376F319A}" srcOrd="2" destOrd="0" presId="urn:microsoft.com/office/officeart/2005/8/layout/process3"/>
    <dgm:cxn modelId="{10808B06-DAD9-45C2-AEFB-EB12BAA7105D}" type="presParOf" srcId="{D5E4546B-9895-4724-B267-4D5C376F319A}" destId="{A002395A-693E-4A15-9343-201DAD5EA85D}" srcOrd="0" destOrd="0" presId="urn:microsoft.com/office/officeart/2005/8/layout/process3"/>
    <dgm:cxn modelId="{B3EE3B78-C99C-45B7-915C-BEFD40859243}" type="presParOf" srcId="{D5E4546B-9895-4724-B267-4D5C376F319A}" destId="{15BCB82B-1FA5-4DCD-B80A-DA08D49899FC}" srcOrd="1" destOrd="0" presId="urn:microsoft.com/office/officeart/2005/8/layout/process3"/>
    <dgm:cxn modelId="{2CC1D9A0-F97B-47CD-B002-0F60440FF64D}" type="presParOf" srcId="{D5E4546B-9895-4724-B267-4D5C376F319A}" destId="{B82C646D-7ED2-44F2-958E-D2C6257427EF}" srcOrd="2" destOrd="0" presId="urn:microsoft.com/office/officeart/2005/8/layout/process3"/>
    <dgm:cxn modelId="{605B645F-3B19-45F5-BDEB-86D41BEFF6DC}" type="presParOf" srcId="{220423DD-617C-4CEA-A441-C9EF670AF544}" destId="{12ECA349-7D37-47C5-9E35-618FDDCF5DA7}" srcOrd="3" destOrd="0" presId="urn:microsoft.com/office/officeart/2005/8/layout/process3"/>
    <dgm:cxn modelId="{157D09E3-386B-4CAD-A82C-2A8DEBAB6F6C}" type="presParOf" srcId="{12ECA349-7D37-47C5-9E35-618FDDCF5DA7}" destId="{DC1615D6-F5B4-4F10-9DB5-C6DE9C256AFF}" srcOrd="0" destOrd="0" presId="urn:microsoft.com/office/officeart/2005/8/layout/process3"/>
    <dgm:cxn modelId="{315281C2-CBA8-49E0-BDCD-91E0790BD60A}" type="presParOf" srcId="{220423DD-617C-4CEA-A441-C9EF670AF544}" destId="{B5D0702B-D37B-4079-923D-427EF5DC2EDD}" srcOrd="4" destOrd="0" presId="urn:microsoft.com/office/officeart/2005/8/layout/process3"/>
    <dgm:cxn modelId="{8F95D248-7605-4775-AE92-95CEF084DB06}" type="presParOf" srcId="{B5D0702B-D37B-4079-923D-427EF5DC2EDD}" destId="{AAC0B15E-6BAF-4588-8C2E-B2D38C64BC15}" srcOrd="0" destOrd="0" presId="urn:microsoft.com/office/officeart/2005/8/layout/process3"/>
    <dgm:cxn modelId="{3D3292C0-A5BD-49A6-9D8F-3766BB68E23D}" type="presParOf" srcId="{B5D0702B-D37B-4079-923D-427EF5DC2EDD}" destId="{8B739C82-09AD-4AF1-8864-403373CB2DDC}" srcOrd="1" destOrd="0" presId="urn:microsoft.com/office/officeart/2005/8/layout/process3"/>
    <dgm:cxn modelId="{A86025A1-14EA-42FD-AFF4-FED090192F1F}" type="presParOf" srcId="{B5D0702B-D37B-4079-923D-427EF5DC2EDD}" destId="{63AAFF59-ED8D-43B9-8D24-1440B1131F6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8A51D-DC06-411F-9952-1C429E49B651}">
      <dsp:nvSpPr>
        <dsp:cNvPr id="0" name=""/>
        <dsp:cNvSpPr/>
      </dsp:nvSpPr>
      <dsp:spPr>
        <a:xfrm>
          <a:off x="4017" y="410569"/>
          <a:ext cx="1826598" cy="777599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solidFill>
                <a:schemeClr val="tx1"/>
              </a:solidFill>
            </a:rPr>
            <a:t>15 dec 2019</a:t>
          </a:r>
        </a:p>
      </dsp:txBody>
      <dsp:txXfrm>
        <a:off x="4017" y="410569"/>
        <a:ext cx="1826598" cy="518400"/>
      </dsp:txXfrm>
    </dsp:sp>
    <dsp:sp modelId="{8F6D24B4-6879-4EE5-8859-9DF72633E10D}">
      <dsp:nvSpPr>
        <dsp:cNvPr id="0" name=""/>
        <dsp:cNvSpPr/>
      </dsp:nvSpPr>
      <dsp:spPr>
        <a:xfrm>
          <a:off x="378139" y="928969"/>
          <a:ext cx="1826598" cy="136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800" kern="1200" dirty="0" err="1"/>
            <a:t>Nyinventering</a:t>
          </a:r>
          <a:r>
            <a:rPr lang="sv-SE" sz="1800" kern="1200" dirty="0"/>
            <a:t> och support TD2-rapporter</a:t>
          </a:r>
        </a:p>
      </dsp:txBody>
      <dsp:txXfrm>
        <a:off x="417995" y="968825"/>
        <a:ext cx="1746886" cy="1281088"/>
      </dsp:txXfrm>
    </dsp:sp>
    <dsp:sp modelId="{6DD72951-222B-4851-B390-2073F9FAFB22}">
      <dsp:nvSpPr>
        <dsp:cNvPr id="0" name=""/>
        <dsp:cNvSpPr/>
      </dsp:nvSpPr>
      <dsp:spPr>
        <a:xfrm>
          <a:off x="2107521" y="442383"/>
          <a:ext cx="587040" cy="4547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400" kern="1200"/>
        </a:p>
      </dsp:txBody>
      <dsp:txXfrm>
        <a:off x="2107521" y="533337"/>
        <a:ext cx="450609" cy="272862"/>
      </dsp:txXfrm>
    </dsp:sp>
    <dsp:sp modelId="{15BCB82B-1FA5-4DCD-B80A-DA08D49899FC}">
      <dsp:nvSpPr>
        <dsp:cNvPr id="0" name=""/>
        <dsp:cNvSpPr/>
      </dsp:nvSpPr>
      <dsp:spPr>
        <a:xfrm>
          <a:off x="2938239" y="410569"/>
          <a:ext cx="1826598" cy="777599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solidFill>
                <a:schemeClr val="tx1"/>
              </a:solidFill>
            </a:rPr>
            <a:t>1 juli 2022</a:t>
          </a:r>
        </a:p>
      </dsp:txBody>
      <dsp:txXfrm>
        <a:off x="2938239" y="410569"/>
        <a:ext cx="1826598" cy="518400"/>
      </dsp:txXfrm>
    </dsp:sp>
    <dsp:sp modelId="{B82C646D-7ED2-44F2-958E-D2C6257427EF}">
      <dsp:nvSpPr>
        <dsp:cNvPr id="0" name=""/>
        <dsp:cNvSpPr/>
      </dsp:nvSpPr>
      <dsp:spPr>
        <a:xfrm>
          <a:off x="3312361" y="928969"/>
          <a:ext cx="1826598" cy="136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800" kern="1200" dirty="0"/>
            <a:t>Redigering i inventeringar</a:t>
          </a:r>
        </a:p>
      </dsp:txBody>
      <dsp:txXfrm>
        <a:off x="3352217" y="968825"/>
        <a:ext cx="1746886" cy="1281088"/>
      </dsp:txXfrm>
    </dsp:sp>
    <dsp:sp modelId="{12ECA349-7D37-47C5-9E35-618FDDCF5DA7}">
      <dsp:nvSpPr>
        <dsp:cNvPr id="0" name=""/>
        <dsp:cNvSpPr/>
      </dsp:nvSpPr>
      <dsp:spPr>
        <a:xfrm>
          <a:off x="5041743" y="442383"/>
          <a:ext cx="587040" cy="4547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400" kern="1200"/>
        </a:p>
      </dsp:txBody>
      <dsp:txXfrm>
        <a:off x="5041743" y="533337"/>
        <a:ext cx="450609" cy="272862"/>
      </dsp:txXfrm>
    </dsp:sp>
    <dsp:sp modelId="{8B739C82-09AD-4AF1-8864-403373CB2DDC}">
      <dsp:nvSpPr>
        <dsp:cNvPr id="0" name=""/>
        <dsp:cNvSpPr/>
      </dsp:nvSpPr>
      <dsp:spPr>
        <a:xfrm>
          <a:off x="5872461" y="410569"/>
          <a:ext cx="1826598" cy="777599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solidFill>
                <a:schemeClr val="tx1"/>
              </a:solidFill>
            </a:rPr>
            <a:t>1 juli 2025</a:t>
          </a:r>
        </a:p>
      </dsp:txBody>
      <dsp:txXfrm>
        <a:off x="5872461" y="410569"/>
        <a:ext cx="1826598" cy="518400"/>
      </dsp:txXfrm>
    </dsp:sp>
    <dsp:sp modelId="{63AAFF59-ED8D-43B9-8D24-1440B1131F6D}">
      <dsp:nvSpPr>
        <dsp:cNvPr id="0" name=""/>
        <dsp:cNvSpPr/>
      </dsp:nvSpPr>
      <dsp:spPr>
        <a:xfrm>
          <a:off x="6246583" y="928969"/>
          <a:ext cx="1826598" cy="136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800" kern="1200" dirty="0"/>
            <a:t>Hemsidan släcks ner</a:t>
          </a:r>
        </a:p>
      </dsp:txBody>
      <dsp:txXfrm>
        <a:off x="6286439" y="968825"/>
        <a:ext cx="1746886" cy="1281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CA91C-0401-3E42-B13F-98F8D13CBA2D}" type="datetimeFigureOut">
              <a:rPr lang="sv-SE" smtClean="0"/>
              <a:t>2019-05-28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6A3B8-DDC8-EB47-954C-1015D3CA7D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08650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28BF5-D6B6-EE4D-9D45-1FFBBDD3C6B6}" type="datetimeFigureOut">
              <a:rPr lang="sv-SE" smtClean="0"/>
              <a:t>2019-05-28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60D78-0732-444B-B0D5-1543BC9666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3794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Dekorer%20till%20Wordfiler/Dekor_powerpoint/Gul/Dekor_ppt_start_1_gul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Dekorer%20till%20Wordfiler/Dekor_powerpoint/Gul/Dekor_ppt_undersidor_gul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Dekorer%20till%20Wordfiler/Dekor_powerpoint/Gul/Dekor_ppt_undersidor_gul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Dekorer%20till%20Wordfiler/Dekor_powerpoint/Gul/Dekor_ppt_start_4_gul.png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Dekorer%20till%20Wordfiler/Dekor_powerpoint/Gul/Dekor_ppt_start_5_gul.png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Dekorer%20till%20Wordfiler/Dekor_powerpoint/Gul/Dekor_ppt_start_6_gul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Dekorer%20till%20Wordfiler/Dekor_powerpoint/Gul/Dekor_ppt_undersidor_gul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Dekorer%20till%20Wordfiler/Dekor_powerpoint/Gul/Dekor_ppt_undersidor_gul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725863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10" name="Bildobjekt 2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726152"/>
            <a:ext cx="9147600" cy="14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025" y="4441177"/>
            <a:ext cx="1782763" cy="36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39999" y="4017600"/>
            <a:ext cx="6051126" cy="856800"/>
          </a:xfrm>
        </p:spPr>
        <p:txBody>
          <a:bodyPr lIns="0" tIns="0" rIns="0" bIns="0" anchor="ctr" anchorCtr="0"/>
          <a:lstStyle>
            <a:lvl1pPr algn="l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82120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720000"/>
            <a:ext cx="5279038" cy="10368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2800" y="1800000"/>
            <a:ext cx="5279038" cy="270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156000" y="331200"/>
            <a:ext cx="2988000" cy="201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6156000" y="2498362"/>
            <a:ext cx="2988000" cy="201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11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969960"/>
            <a:ext cx="9144000" cy="17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2019-05-28</a:t>
            </a:fld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Här skriver du in sidfot</a:t>
            </a:r>
          </a:p>
        </p:txBody>
      </p:sp>
    </p:spTree>
    <p:extLst>
      <p:ext uri="{BB962C8B-B14F-4D97-AF65-F5344CB8AC3E}">
        <p14:creationId xmlns:p14="http://schemas.microsoft.com/office/powerpoint/2010/main" val="2544853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2019-05-28</a:t>
            </a:fld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Här skriver du in sidfot</a:t>
            </a:r>
          </a:p>
        </p:txBody>
      </p:sp>
    </p:spTree>
    <p:extLst>
      <p:ext uri="{BB962C8B-B14F-4D97-AF65-F5344CB8AC3E}">
        <p14:creationId xmlns:p14="http://schemas.microsoft.com/office/powerpoint/2010/main" val="324419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2" y="4965701"/>
            <a:ext cx="9141316" cy="17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0" y="0"/>
            <a:ext cx="9144000" cy="49684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70393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948183"/>
            <a:ext cx="3962400" cy="802170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427463" y="1748700"/>
            <a:ext cx="8289074" cy="103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208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4968000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590400" y="788400"/>
            <a:ext cx="8229600" cy="856800"/>
          </a:xfrm>
        </p:spPr>
        <p:txBody>
          <a:bodyPr lIns="0" tIns="0" rIns="0" bIns="0" anchor="ctr" anchorCtr="0"/>
          <a:lstStyle>
            <a:lvl1pPr algn="l">
              <a:defRPr sz="4000" baseline="0"/>
            </a:lvl1pPr>
          </a:lstStyle>
          <a:p>
            <a:r>
              <a:rPr lang="sv-SE" dirty="0"/>
              <a:t>Välj vit eller svart text för kontrast</a:t>
            </a:r>
          </a:p>
        </p:txBody>
      </p:sp>
      <p:sp>
        <p:nvSpPr>
          <p:cNvPr id="6" name="Platshållare för text 6"/>
          <p:cNvSpPr>
            <a:spLocks noGrp="1"/>
          </p:cNvSpPr>
          <p:nvPr>
            <p:ph type="body" sz="quarter" idx="14" hasCustomPrompt="1"/>
          </p:nvPr>
        </p:nvSpPr>
        <p:spPr>
          <a:xfrm>
            <a:off x="6804000" y="4438800"/>
            <a:ext cx="1782000" cy="363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690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5"/>
            <a:ext cx="9147600" cy="514704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39999" y="3222000"/>
            <a:ext cx="8094885" cy="1008000"/>
          </a:xfrm>
        </p:spPr>
        <p:txBody>
          <a:bodyPr lIns="0" tIns="0" rIns="0" bIns="0" anchor="ctr" anchorCtr="0"/>
          <a:lstStyle>
            <a:lvl1pPr algn="l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5"/>
          </p:nvPr>
        </p:nvSpPr>
        <p:spPr>
          <a:xfrm>
            <a:off x="-2" y="1371114"/>
            <a:ext cx="9144000" cy="158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9205" y="4441177"/>
            <a:ext cx="1782763" cy="36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253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_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4960"/>
            <a:ext cx="9147600" cy="242372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8650" y="1915628"/>
            <a:ext cx="8188713" cy="1152000"/>
          </a:xfrm>
        </p:spPr>
        <p:txBody>
          <a:bodyPr lIns="0" tIns="0" rIns="0" bIns="0" anchor="ctr" anchorCtr="0"/>
          <a:lstStyle>
            <a:lvl1pPr algn="l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9879" y="3226934"/>
            <a:ext cx="1782763" cy="36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31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_A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3188"/>
            <a:ext cx="9179296" cy="555223"/>
          </a:xfrm>
          <a:prstGeom prst="rect">
            <a:avLst/>
          </a:prstGeom>
        </p:spPr>
      </p:pic>
      <p:sp>
        <p:nvSpPr>
          <p:cNvPr id="8" name="Platshållare för bild 9"/>
          <p:cNvSpPr>
            <a:spLocks noGrp="1"/>
          </p:cNvSpPr>
          <p:nvPr>
            <p:ph type="pic" sz="quarter" idx="15"/>
          </p:nvPr>
        </p:nvSpPr>
        <p:spPr>
          <a:xfrm>
            <a:off x="0" y="1371114"/>
            <a:ext cx="2916000" cy="158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9"/>
          <p:cNvSpPr>
            <a:spLocks noGrp="1"/>
          </p:cNvSpPr>
          <p:nvPr>
            <p:ph type="pic" sz="quarter" idx="16"/>
          </p:nvPr>
        </p:nvSpPr>
        <p:spPr>
          <a:xfrm>
            <a:off x="3114000" y="1371114"/>
            <a:ext cx="2916000" cy="158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7"/>
          </p:nvPr>
        </p:nvSpPr>
        <p:spPr>
          <a:xfrm>
            <a:off x="6228000" y="1371114"/>
            <a:ext cx="2916000" cy="158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Rubrik 1"/>
          <p:cNvSpPr>
            <a:spLocks noGrp="1"/>
          </p:cNvSpPr>
          <p:nvPr>
            <p:ph type="ctrTitle" hasCustomPrompt="1"/>
          </p:nvPr>
        </p:nvSpPr>
        <p:spPr>
          <a:xfrm>
            <a:off x="534260" y="3166552"/>
            <a:ext cx="6275839" cy="626445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12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6728" y="3233129"/>
            <a:ext cx="1782763" cy="36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26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2019-05-28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Här skriver du in sidfot</a:t>
            </a:r>
          </a:p>
        </p:txBody>
      </p:sp>
    </p:spTree>
    <p:extLst>
      <p:ext uri="{BB962C8B-B14F-4D97-AF65-F5344CB8AC3E}">
        <p14:creationId xmlns:p14="http://schemas.microsoft.com/office/powerpoint/2010/main" val="141149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50AE-06A9-2D4E-84FA-95DA3038D778}" type="datetime1">
              <a:rPr lang="sv-SE" smtClean="0"/>
              <a:pPr/>
              <a:t>2019-05-28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Här skriver du in sidfot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532800" y="1800000"/>
            <a:ext cx="8078400" cy="2700000"/>
          </a:xfrm>
        </p:spPr>
        <p:txBody>
          <a:bodyPr numCol="2" spcCol="18000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14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och hög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720000"/>
            <a:ext cx="4759200" cy="10368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2800" y="1800000"/>
            <a:ext cx="4759200" cy="2714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5616000" y="0"/>
            <a:ext cx="3528000" cy="496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10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969960"/>
            <a:ext cx="9144000" cy="17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2019-05-28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Här skriver du in sidfot</a:t>
            </a:r>
          </a:p>
        </p:txBody>
      </p:sp>
    </p:spTree>
    <p:extLst>
      <p:ext uri="{BB962C8B-B14F-4D97-AF65-F5344CB8AC3E}">
        <p14:creationId xmlns:p14="http://schemas.microsoft.com/office/powerpoint/2010/main" val="91273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799" y="720000"/>
            <a:ext cx="4277335" cy="10368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2799" y="1800000"/>
            <a:ext cx="4277335" cy="270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5148000" y="986400"/>
            <a:ext cx="3996000" cy="273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10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969960"/>
            <a:ext cx="9144000" cy="17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2019-05-28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Här skriver du in sidfot</a:t>
            </a:r>
          </a:p>
        </p:txBody>
      </p:sp>
    </p:spTree>
    <p:extLst>
      <p:ext uri="{BB962C8B-B14F-4D97-AF65-F5344CB8AC3E}">
        <p14:creationId xmlns:p14="http://schemas.microsoft.com/office/powerpoint/2010/main" val="3905832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file://localhost/Volumes/Centralen/HD1/Vastra%20Gotalandsregionen/VGR%2015-2735%20Utveckling%20grafisk%20profil/Mallar%202015/Dekorer%20till%20Wordfiler/Dekor_powerpoint/Gul/Bullet_gul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file://localhost/Volumes/Centralen/HD1/Vastra%20Gotalandsregionen/VGR%2015-2735%20Utveckling%20grafisk%20profil/Mallar%202015/Dekorer%20till%20Wordfiler/Dekor_powerpoint/Gul/Dekor_ppt_undersidor_gul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32800" y="720000"/>
            <a:ext cx="8078400" cy="10368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32800" y="1800000"/>
            <a:ext cx="8078400" cy="2700000"/>
          </a:xfrm>
          <a:prstGeom prst="rect">
            <a:avLst/>
          </a:prstGeom>
        </p:spPr>
        <p:txBody>
          <a:bodyPr vert="horz" lIns="0" tIns="0" rIns="0" bIns="0" spcCol="18000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4"/>
          <p:cNvPicPr>
            <a:picLocks noChangeAspect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" y="4969515"/>
            <a:ext cx="9146820" cy="17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2019-05-28</a:t>
            </a:fld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Här skriver du in sidfot</a:t>
            </a:r>
          </a:p>
        </p:txBody>
      </p:sp>
    </p:spTree>
    <p:extLst>
      <p:ext uri="{BB962C8B-B14F-4D97-AF65-F5344CB8AC3E}">
        <p14:creationId xmlns:p14="http://schemas.microsoft.com/office/powerpoint/2010/main" val="236707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50" r:id="rId6"/>
    <p:sldLayoutId id="2147483670" r:id="rId7"/>
    <p:sldLayoutId id="2147483666" r:id="rId8"/>
    <p:sldLayoutId id="2147483667" r:id="rId9"/>
    <p:sldLayoutId id="2147483668" r:id="rId10"/>
    <p:sldLayoutId id="2147483654" r:id="rId11"/>
    <p:sldLayoutId id="2147483655" r:id="rId12"/>
    <p:sldLayoutId id="2147483669" r:id="rId1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marR="0" indent="-360363" algn="l" defTabSz="685800" rtl="0" eaLnBrk="1" fontAlgn="auto" latinLnBrk="0" hangingPunct="1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Tx/>
        <a:buBlip>
          <a:blip r:embed="rId17" r:link="rId18"/>
        </a:buBlip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575" marR="0" indent="-177800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3"/>
        </a:buClr>
        <a:buSzPct val="100000"/>
        <a:buFont typeface="Calibri" panose="020F0502020204030204" pitchFamily="34" charset="0"/>
        <a:buChar char="‒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7550" marR="0" indent="-180975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3"/>
        </a:buClr>
        <a:buSzPct val="100000"/>
        <a:buFont typeface="Calibri" panose="020F0502020204030204" pitchFamily="34" charset="0"/>
        <a:buChar char="‒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98525" marR="0" indent="-180975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3"/>
        </a:buClr>
        <a:buSzPct val="100000"/>
        <a:buFont typeface="Calibri" panose="020F0502020204030204" pitchFamily="34" charset="0"/>
        <a:buChar char="‒"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marR="0" indent="-176213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3"/>
        </a:buClr>
        <a:buSzPct val="100000"/>
        <a:buFont typeface="Calibri" panose="020F0502020204030204" pitchFamily="34" charset="0"/>
        <a:buChar char="‒"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Stoppdatum utfasning TD2</a:t>
            </a:r>
          </a:p>
        </p:txBody>
      </p:sp>
    </p:spTree>
    <p:extLst>
      <p:ext uri="{BB962C8B-B14F-4D97-AF65-F5344CB8AC3E}">
        <p14:creationId xmlns:p14="http://schemas.microsoft.com/office/powerpoint/2010/main" val="3042911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E5FA863-45D9-49AA-A7F6-0326798A5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Stoppdatum utfasning TD2</a:t>
            </a:r>
          </a:p>
        </p:txBody>
      </p:sp>
      <p:graphicFrame>
        <p:nvGraphicFramePr>
          <p:cNvPr id="5" name="Platshållare för innehåll 4" descr="Bilden visar tidsplanen för TD2. 15 december 2019 stängs möjligheten att nyinventera och få support för åtgärdsrapporter. 1 juli 2022 stängs möjligheten att redigera i inventeringar. 1 Juli 2025 släcks hemsidan ner.&#10;">
            <a:extLst>
              <a:ext uri="{FF2B5EF4-FFF2-40B4-BE49-F238E27FC236}">
                <a16:creationId xmlns:a16="http://schemas.microsoft.com/office/drawing/2014/main" id="{643B94B2-82B4-4369-B970-B048CC8ED4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1679214"/>
              </p:ext>
            </p:extLst>
          </p:nvPr>
        </p:nvGraphicFramePr>
        <p:xfrm>
          <a:off x="533400" y="1800225"/>
          <a:ext cx="8077200" cy="2700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6223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005F5FA-C0E3-4485-B08E-A7F4D2D99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Vad avtalsparter kan göra i TD2 till juli 2022</a:t>
            </a:r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ECF3F5A7-ECDD-4F26-95A2-A82606F19C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47086"/>
              </p:ext>
            </p:extLst>
          </p:nvPr>
        </p:nvGraphicFramePr>
        <p:xfrm>
          <a:off x="533400" y="1800225"/>
          <a:ext cx="7344000" cy="234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6000">
                  <a:extLst>
                    <a:ext uri="{9D8B030D-6E8A-4147-A177-3AD203B41FA5}">
                      <a16:colId xmlns:a16="http://schemas.microsoft.com/office/drawing/2014/main" val="3101760828"/>
                    </a:ext>
                  </a:extLst>
                </a:gridCol>
                <a:gridCol w="5328000">
                  <a:extLst>
                    <a:ext uri="{9D8B030D-6E8A-4147-A177-3AD203B41FA5}">
                      <a16:colId xmlns:a16="http://schemas.microsoft.com/office/drawing/2014/main" val="1889169351"/>
                    </a:ext>
                  </a:extLst>
                </a:gridCol>
              </a:tblGrid>
              <a:tr h="1967471">
                <a:tc>
                  <a:txBody>
                    <a:bodyPr/>
                    <a:lstStyle/>
                    <a:p>
                      <a:r>
                        <a:rPr lang="sv-SE" dirty="0"/>
                        <a:t>Kan göra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v-SE" dirty="0"/>
                        <a:t>Redigera i publicerad inventering och publicera om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v-SE" dirty="0"/>
                        <a:t>Ta ut en första rapport 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v-SE" dirty="0"/>
                        <a:t>Ta ut en jämförande rapport efter redigering i publicerad inventering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v-SE" dirty="0"/>
                        <a:t>Få support vid buggar (TD-enheten)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v-SE" dirty="0"/>
                        <a:t>Få support med rapporter till december 2019 (TD-enheten)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v-SE" dirty="0"/>
                        <a:t>Få statistik över besökare till hemsidan (TD-enheten) 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v-SE" dirty="0"/>
                        <a:t>Få inventerare/avtalsadministratörer tillagda (TD-enheten)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dirty="0"/>
                        <a:t>Ansvara för att utbilda nya avtalsadministratörer/inventerare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dirty="0"/>
                        <a:t>Kategorisera (TD lägga upp kategorier)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9314"/>
                  </a:ext>
                </a:extLst>
              </a:tr>
              <a:tr h="372529">
                <a:tc>
                  <a:txBody>
                    <a:bodyPr/>
                    <a:lstStyle/>
                    <a:p>
                      <a:r>
                        <a:rPr lang="sv-SE" dirty="0"/>
                        <a:t>Kan inte göra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dirty="0"/>
                        <a:t>Spara ner värden från inventering för manuell överföring till TD3.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148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513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005F5FA-C0E3-4485-B08E-A7F4D2D99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avtalsparter kan göra i TD2 till juli 2022</a:t>
            </a:r>
            <a:br>
              <a:rPr lang="sv-SE" dirty="0"/>
            </a:br>
            <a:r>
              <a:rPr lang="sv-SE" dirty="0"/>
              <a:t>– med </a:t>
            </a:r>
            <a:r>
              <a:rPr lang="sv-SE" dirty="0" err="1"/>
              <a:t>ouppdaterad</a:t>
            </a:r>
            <a:r>
              <a:rPr lang="sv-SE" dirty="0"/>
              <a:t> inventering 2011-2016  </a:t>
            </a:r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ECF3F5A7-ECDD-4F26-95A2-A82606F19C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0630482"/>
              </p:ext>
            </p:extLst>
          </p:nvPr>
        </p:nvGraphicFramePr>
        <p:xfrm>
          <a:off x="533400" y="1800225"/>
          <a:ext cx="73440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6000">
                  <a:extLst>
                    <a:ext uri="{9D8B030D-6E8A-4147-A177-3AD203B41FA5}">
                      <a16:colId xmlns:a16="http://schemas.microsoft.com/office/drawing/2014/main" val="3101760828"/>
                    </a:ext>
                  </a:extLst>
                </a:gridCol>
                <a:gridCol w="5328000">
                  <a:extLst>
                    <a:ext uri="{9D8B030D-6E8A-4147-A177-3AD203B41FA5}">
                      <a16:colId xmlns:a16="http://schemas.microsoft.com/office/drawing/2014/main" val="18891693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Kan göra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dirty="0"/>
                        <a:t>Få support vid buggar (TD-enheten)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dirty="0"/>
                        <a:t>Få statistik över besökare till hemsidan (TD-enheten)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9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Kan inte göra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dirty="0"/>
                        <a:t>Redigera i publicerad inventering och publicera om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dirty="0"/>
                        <a:t>Ta ut en första rapport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dirty="0"/>
                        <a:t>Ta ut en jämförande rapport efter redigering i publicerad inventering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v-SE" dirty="0"/>
                        <a:t>Spara ner värden från inventering för manuell överföring till TD3</a:t>
                      </a:r>
                      <a:br>
                        <a:rPr lang="sv-SE" dirty="0"/>
                      </a:br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148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404328"/>
      </p:ext>
    </p:extLst>
  </p:cSld>
  <p:clrMapOvr>
    <a:masterClrMapping/>
  </p:clrMapOvr>
</p:sld>
</file>

<file path=ppt/theme/theme1.xml><?xml version="1.0" encoding="utf-8"?>
<a:theme xmlns:a="http://schemas.openxmlformats.org/drawingml/2006/main" name="VGR_vitt_blue">
  <a:themeElements>
    <a:clrScheme name="VG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298"/>
      </a:accent1>
      <a:accent2>
        <a:srgbClr val="367B1E"/>
      </a:accent2>
      <a:accent3>
        <a:srgbClr val="F2A900"/>
      </a:accent3>
      <a:accent4>
        <a:srgbClr val="9EA2A2"/>
      </a:accent4>
      <a:accent5>
        <a:srgbClr val="9D2235"/>
      </a:accent5>
      <a:accent6>
        <a:srgbClr val="71B2C9"/>
      </a:accent6>
      <a:hlink>
        <a:srgbClr val="006298"/>
      </a:hlink>
      <a:folHlink>
        <a:srgbClr val="9EA2A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  <a:custClrLst>
    <a:custClr name="VG Komplement 1">
      <a:srgbClr val="008755"/>
    </a:custClr>
    <a:custClr name="VG Komplement 2">
      <a:srgbClr val="71B2C9"/>
    </a:custClr>
    <a:custClr name="VG Komplement 3">
      <a:srgbClr val="A8AD00"/>
    </a:custClr>
    <a:custClr name="VG Komplement 4">
      <a:srgbClr val="C8102E"/>
    </a:custClr>
    <a:custClr name="VG Komplement 5">
      <a:srgbClr val="FF6600"/>
    </a:custClr>
    <a:custClr name="VG Komplement 6">
      <a:srgbClr val="91966E"/>
    </a:custClr>
    <a:custClr name="VG Komplement 7">
      <a:srgbClr val="582C83"/>
    </a:custClr>
    <a:custClr name="VG Komplement 8">
      <a:srgbClr val="AF1685"/>
    </a:custClr>
    <a:custClr name="VG Diagram 1">
      <a:srgbClr val="71B2C9"/>
    </a:custClr>
    <a:custClr name="VG Diagram 2">
      <a:srgbClr val="F2A900"/>
    </a:custClr>
    <a:custClr name="VG Diagram 3">
      <a:srgbClr val="C8102E"/>
    </a:custClr>
    <a:custClr name="VG Diagram 4">
      <a:srgbClr val="006298"/>
    </a:custClr>
    <a:custClr name="VG Diagram 5">
      <a:srgbClr val="A8AD00"/>
    </a:custClr>
  </a:custClrLst>
  <a:extLst>
    <a:ext uri="{05A4C25C-085E-4340-85A3-A5531E510DB2}">
      <thm15:themeFamily xmlns:thm15="http://schemas.microsoft.com/office/thememl/2012/main" name="VGR_vitt_gul" id="{AB299E96-ACA5-4345-A0A8-A25E742234AB}" vid="{675BA7F7-A1EA-4A3F-8E63-EC548A02BB9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VGR_vit_yellow</Template>
  <TotalTime>1099</TotalTime>
  <Words>183</Words>
  <Application>Microsoft Office PowerPoint</Application>
  <PresentationFormat>Bildspel på skärmen (16:9)</PresentationFormat>
  <Paragraphs>30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VGR_vitt_blue</vt:lpstr>
      <vt:lpstr>Stoppdatum utfasning TD2</vt:lpstr>
      <vt:lpstr>Stoppdatum utfasning TD2</vt:lpstr>
      <vt:lpstr>Vad avtalsparter kan göra i TD2 till juli 2022</vt:lpstr>
      <vt:lpstr>Vad avtalsparter kan göra i TD2 till juli 2022 – med ouppdaterad inventering 2011-2016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Instruktionssida – radera när du läst</dc:title>
  <dc:creator>Cecilia Nilsson</dc:creator>
  <cp:lastModifiedBy>Åsa Kågeson</cp:lastModifiedBy>
  <cp:revision>73</cp:revision>
  <dcterms:created xsi:type="dcterms:W3CDTF">2019-04-30T13:44:41Z</dcterms:created>
  <dcterms:modified xsi:type="dcterms:W3CDTF">2019-05-28T08:46:41Z</dcterms:modified>
</cp:coreProperties>
</file>